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4" autoAdjust="0"/>
    <p:restoredTop sz="94668" autoAdjust="0"/>
  </p:normalViewPr>
  <p:slideViewPr>
    <p:cSldViewPr>
      <p:cViewPr varScale="1">
        <p:scale>
          <a:sx n="147" d="100"/>
          <a:sy n="147" d="100"/>
        </p:scale>
        <p:origin x="-690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08C60-D838-4443-BFE5-883E78B0C379}" type="datetimeFigureOut">
              <a:rPr lang="de-DE" smtClean="0"/>
              <a:t>05.03.2021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6B4CF-EED8-4912-B4F2-66C0AF20C7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242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7846-D849-492E-A870-890961DA266B}" type="datetimeFigureOut">
              <a:rPr lang="de-DE" smtClean="0"/>
              <a:t>05.03.2021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33A4-9675-4FEA-920A-EFD829A74E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292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7846-D849-492E-A870-890961DA266B}" type="datetimeFigureOut">
              <a:rPr lang="de-DE" smtClean="0"/>
              <a:t>05.03.2021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33A4-9675-4FEA-920A-EFD829A74E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921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7846-D849-492E-A870-890961DA266B}" type="datetimeFigureOut">
              <a:rPr lang="de-DE" smtClean="0"/>
              <a:t>05.03.2021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33A4-9675-4FEA-920A-EFD829A74E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0978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7846-D849-492E-A870-890961DA266B}" type="datetimeFigureOut">
              <a:rPr lang="de-DE" smtClean="0"/>
              <a:t>05.03.2021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33A4-9675-4FEA-920A-EFD829A74E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666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7846-D849-492E-A870-890961DA266B}" type="datetimeFigureOut">
              <a:rPr lang="de-DE" smtClean="0"/>
              <a:t>05.03.2021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33A4-9675-4FEA-920A-EFD829A74E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9162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7846-D849-492E-A870-890961DA266B}" type="datetimeFigureOut">
              <a:rPr lang="de-DE" smtClean="0"/>
              <a:t>05.03.2021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33A4-9675-4FEA-920A-EFD829A74E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5443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7846-D849-492E-A870-890961DA266B}" type="datetimeFigureOut">
              <a:rPr lang="de-DE" smtClean="0"/>
              <a:t>05.03.2021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33A4-9675-4FEA-920A-EFD829A74E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444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7846-D849-492E-A870-890961DA266B}" type="datetimeFigureOut">
              <a:rPr lang="de-DE" smtClean="0"/>
              <a:t>05.03.2021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33A4-9675-4FEA-920A-EFD829A74E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7435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7846-D849-492E-A870-890961DA266B}" type="datetimeFigureOut">
              <a:rPr lang="de-DE" smtClean="0"/>
              <a:t>05.03.2021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33A4-9675-4FEA-920A-EFD829A74E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276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7846-D849-492E-A870-890961DA266B}" type="datetimeFigureOut">
              <a:rPr lang="de-DE" smtClean="0"/>
              <a:t>05.03.2021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33A4-9675-4FEA-920A-EFD829A74E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1338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7846-D849-492E-A870-890961DA266B}" type="datetimeFigureOut">
              <a:rPr lang="de-DE" smtClean="0"/>
              <a:t>05.03.2021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33A4-9675-4FEA-920A-EFD829A74E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1035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E7846-D849-492E-A870-890961DA266B}" type="datetimeFigureOut">
              <a:rPr lang="de-DE" smtClean="0"/>
              <a:t>05.03.2021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533A4-9675-4FEA-920A-EFD829A74E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2680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de-DE" sz="2000" b="1" dirty="0" smtClean="0">
                <a:latin typeface="Century Gothic" pitchFamily="34" charset="0"/>
              </a:rPr>
              <a:t>Offenlegung von Interessenkonflikten für Vorname, Name</a:t>
            </a:r>
            <a:br>
              <a:rPr lang="de-DE" sz="2000" b="1" dirty="0" smtClean="0">
                <a:latin typeface="Century Gothic" pitchFamily="34" charset="0"/>
              </a:rPr>
            </a:br>
            <a:r>
              <a:rPr lang="de-DE" sz="2000" b="1" dirty="0" smtClean="0">
                <a:latin typeface="Century Gothic" pitchFamily="34" charset="0"/>
              </a:rPr>
              <a:t>Datum und Thema des Vortrags</a:t>
            </a:r>
            <a:endParaRPr lang="de-DE" sz="200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de-DE" dirty="0" smtClean="0">
                <a:latin typeface="Century Gothic" pitchFamily="34" charset="0"/>
                <a:cs typeface="Arial" pitchFamily="34" charset="0"/>
              </a:rPr>
              <a:t>Meine Interessenkonflikte bezogen auf nachfolgend genannte Firmen  innerhalb der letzten 12 Monate: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de-DE" dirty="0" smtClean="0">
                <a:latin typeface="Century Gothic" pitchFamily="34" charset="0"/>
                <a:cs typeface="Arial" pitchFamily="34" charset="0"/>
              </a:rPr>
              <a:t>____________________________________________________________________________________________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de-DE" dirty="0" smtClean="0">
                <a:latin typeface="Century Gothic" pitchFamily="34" charset="0"/>
                <a:cs typeface="Arial" pitchFamily="34" charset="0"/>
              </a:rPr>
              <a:t>____________________________________________________________________________________________</a:t>
            </a:r>
          </a:p>
          <a:p>
            <a:pPr marL="0" indent="0">
              <a:lnSpc>
                <a:spcPct val="170000"/>
              </a:lnSpc>
              <a:buNone/>
            </a:pPr>
            <a:endParaRPr lang="de-DE" sz="2000" dirty="0" smtClean="0">
              <a:latin typeface="Century Gothic" pitchFamily="34" charset="0"/>
              <a:cs typeface="Arial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de-DE" dirty="0" smtClean="0">
                <a:latin typeface="Century Gothic" pitchFamily="34" charset="0"/>
                <a:cs typeface="Arial" pitchFamily="34" charset="0"/>
                <a:sym typeface="Wingdings"/>
              </a:rPr>
              <a:t> </a:t>
            </a:r>
            <a:r>
              <a:rPr lang="de-DE" dirty="0" smtClean="0">
                <a:latin typeface="Century Gothic" pitchFamily="34" charset="0"/>
                <a:cs typeface="Arial" pitchFamily="34" charset="0"/>
              </a:rPr>
              <a:t>Honorare für Vortrags- und/ oder Beratertätigkeiten</a:t>
            </a:r>
            <a:r>
              <a:rPr lang="de-DE" dirty="0" smtClean="0">
                <a:latin typeface="Century Gothic" pitchFamily="34" charset="0"/>
                <a:cs typeface="Arial" pitchFamily="34" charset="0"/>
                <a:sym typeface="Symbol"/>
              </a:rPr>
              <a:t>		</a:t>
            </a:r>
            <a:endParaRPr lang="de-DE" dirty="0" smtClean="0">
              <a:latin typeface="Century Gothic" pitchFamily="34" charset="0"/>
              <a:cs typeface="Arial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de-DE" dirty="0" smtClean="0">
                <a:latin typeface="Century Gothic" pitchFamily="34" charset="0"/>
                <a:cs typeface="Arial" pitchFamily="34" charset="0"/>
                <a:sym typeface="Wingdings"/>
              </a:rPr>
              <a:t> </a:t>
            </a:r>
            <a:r>
              <a:rPr lang="de-DE" dirty="0" smtClean="0">
                <a:latin typeface="Century Gothic" pitchFamily="34" charset="0"/>
                <a:cs typeface="Arial" pitchFamily="34" charset="0"/>
              </a:rPr>
              <a:t>Übernachtungs- und Reisekosten	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de-DE" dirty="0" smtClean="0">
                <a:latin typeface="Century Gothic" pitchFamily="34" charset="0"/>
                <a:cs typeface="Arial" pitchFamily="34" charset="0"/>
                <a:sym typeface="Wingdings"/>
              </a:rPr>
              <a:t> </a:t>
            </a:r>
            <a:r>
              <a:rPr lang="de-DE" dirty="0" smtClean="0">
                <a:latin typeface="Century Gothic" pitchFamily="34" charset="0"/>
                <a:cs typeface="Arial" pitchFamily="34" charset="0"/>
              </a:rPr>
              <a:t>Aktien oder Patente an o.g. Firmen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de-DE" dirty="0" smtClean="0">
                <a:latin typeface="Century Gothic" pitchFamily="34" charset="0"/>
                <a:cs typeface="Arial" pitchFamily="34" charset="0"/>
                <a:sym typeface="Wingdings"/>
              </a:rPr>
              <a:t> </a:t>
            </a:r>
            <a:r>
              <a:rPr lang="de-DE" dirty="0" smtClean="0">
                <a:latin typeface="Century Gothic" pitchFamily="34" charset="0"/>
                <a:cs typeface="Arial" pitchFamily="34" charset="0"/>
              </a:rPr>
              <a:t>Forschungs- und Studiengelder	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de-DE" dirty="0" smtClean="0">
                <a:latin typeface="Century Gothic" pitchFamily="34" charset="0"/>
                <a:cs typeface="Arial" pitchFamily="34" charset="0"/>
                <a:sym typeface="Wingdings"/>
              </a:rPr>
              <a:t> </a:t>
            </a:r>
            <a:r>
              <a:rPr lang="de-DE" dirty="0" smtClean="0">
                <a:latin typeface="Century Gothic" pitchFamily="34" charset="0"/>
                <a:cs typeface="Arial" pitchFamily="34" charset="0"/>
              </a:rPr>
              <a:t>Sonstiges / andere finanzielle Beziehungen</a:t>
            </a:r>
          </a:p>
          <a:p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995936" y="4767263"/>
            <a:ext cx="4176464" cy="273844"/>
          </a:xfrm>
        </p:spPr>
        <p:txBody>
          <a:bodyPr/>
          <a:lstStyle/>
          <a:p>
            <a:r>
              <a:rPr lang="de-DE" sz="1100" dirty="0" smtClean="0">
                <a:latin typeface="Century Gothic" pitchFamily="34" charset="0"/>
              </a:rPr>
              <a:t>Muster: Offenlegung von Interessenkonflikten / LÄK Hessen</a:t>
            </a:r>
            <a:endParaRPr lang="de-DE" sz="11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42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Bildschirmpräsentation (16:9)</PresentationFormat>
  <Paragraphs>11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Offenlegung von Interessenkonflikten für Vorname, Name Datum und Thema des Vortrags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Offenlegung von Interessenkonflikten für Vorname, Name Datum und Thema des Vortrags</dc:title>
  <dc:creator>Kerstin Kalhöfer</dc:creator>
  <cp:lastModifiedBy>Katja Kölsch</cp:lastModifiedBy>
  <cp:revision>2</cp:revision>
  <dcterms:created xsi:type="dcterms:W3CDTF">2021-02-15T14:38:55Z</dcterms:created>
  <dcterms:modified xsi:type="dcterms:W3CDTF">2021-03-05T08:57:42Z</dcterms:modified>
</cp:coreProperties>
</file>